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4/23/2018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636465-888D-4536-A14A-8F989C8393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726871"/>
            <a:ext cx="9187530" cy="2677648"/>
          </a:xfrm>
        </p:spPr>
        <p:txBody>
          <a:bodyPr/>
          <a:lstStyle/>
          <a:p>
            <a:r>
              <a:rPr lang="en-US" altLang="zh-CN" dirty="0"/>
              <a:t>Pet Adoption </a:t>
            </a:r>
            <a:br>
              <a:rPr lang="en-US" altLang="zh-CN" dirty="0"/>
            </a:br>
            <a:r>
              <a:rPr lang="en-US" altLang="zh-CN" dirty="0"/>
              <a:t>&amp; Homeless Animal Report Application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3A9018F-DFAC-488E-A947-193425175E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Yunan Shao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694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A996533-696B-4C46-BA82-B1B2B0A9644E}"/>
              </a:ext>
            </a:extLst>
          </p:cNvPr>
          <p:cNvSpPr txBox="1"/>
          <p:nvPr/>
        </p:nvSpPr>
        <p:spPr>
          <a:xfrm>
            <a:off x="3879541" y="3045041"/>
            <a:ext cx="40997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2058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8FFC0D-E4C3-4901-9D69-35456036E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 Statement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216651-5A8F-4A8E-8EDB-6AC46C15230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More Families have kept pets or plan to have pets but not all of them have paid enough attention to their pets’ health.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Adoption is always a better option than buying a pet and can be done in a more convenient way.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Homeless animals can cause potential transmitted diseases and need to be rescued in time.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6156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A87287-07F3-4768-B1D3-79CB9D589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Solution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3DA1629-B620-4341-BB66-06BDCDA91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12721" y="2617298"/>
            <a:ext cx="3145380" cy="576262"/>
          </a:xfrm>
        </p:spPr>
        <p:txBody>
          <a:bodyPr/>
          <a:lstStyle/>
          <a:p>
            <a:pPr algn="ctr"/>
            <a:r>
              <a:rPr lang="en-US" altLang="zh-CN" dirty="0"/>
              <a:t>Roles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503FB7F-8B5C-4DA0-99E3-0AB19FBDFE57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/>
              <a:t>Users: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Have both roles as </a:t>
            </a:r>
            <a:r>
              <a:rPr lang="en-US" altLang="zh-CN" b="1" dirty="0"/>
              <a:t>Adopter</a:t>
            </a:r>
            <a:r>
              <a:rPr lang="en-US" altLang="zh-CN" dirty="0"/>
              <a:t> and </a:t>
            </a:r>
            <a:r>
              <a:rPr lang="en-US" altLang="zh-CN" b="1" dirty="0"/>
              <a:t>Owner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Homeless animal </a:t>
            </a:r>
            <a:r>
              <a:rPr lang="en-US" altLang="zh-CN" b="1" dirty="0"/>
              <a:t>Reporter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/>
              <a:t>Animal Shelter (Employee):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View homeless reports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Manage rescued animals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655E3141-5E23-4098-8488-2BB22A9DD1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867335" cy="576261"/>
          </a:xfrm>
        </p:spPr>
        <p:txBody>
          <a:bodyPr/>
          <a:lstStyle/>
          <a:p>
            <a:r>
              <a:rPr lang="en-US" altLang="zh-CN" dirty="0"/>
              <a:t>Homeless Animal Report</a:t>
            </a:r>
            <a:endParaRPr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7938BA8A-1AD4-45E9-9069-C270EC274676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Users send report to animal healthcare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Reports are rearranged by priority on rescue team side. </a:t>
            </a:r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B60C4358-D045-47A4-B642-049D9129AD90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Rescued homeless animals listed by animal healthcare organization.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Pets listed by other users.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EA353A08-F8F4-4EBC-8CDB-444A2FDB4C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	Adoption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4551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326CD-CA6F-4075-8E56-26A22ED1C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ER-Diagram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DE1CCA-B454-4DFD-A7FD-4DC85427C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4EF8AEA-D954-4A44-B958-7A7E7E117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3" y="2327077"/>
            <a:ext cx="7532914" cy="412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225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00CF81-973D-4F9A-92D7-F60A7CE1C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Case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8B21D8-DA4A-4B3A-992B-7DB0ED72B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115228"/>
            <a:ext cx="8761412" cy="3416300"/>
          </a:xfrm>
        </p:spPr>
        <p:txBody>
          <a:bodyPr/>
          <a:lstStyle/>
          <a:p>
            <a:r>
              <a:rPr lang="en-US" altLang="zh-CN" dirty="0"/>
              <a:t>Pet Adoption Information Management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4F7A279-B530-45CA-A843-8BBB4090B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164" y="3552144"/>
            <a:ext cx="2857500" cy="27146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0AEA7BF-521E-49F6-8D70-186F3716B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663" y="3941761"/>
            <a:ext cx="3314700" cy="13049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E44F001-B6D8-42F7-AEC4-02DD19E26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1565" y="3104469"/>
            <a:ext cx="33147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13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AA802B-F2A0-4DEF-AE6A-9A41F85F4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Case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5D34C8-5BB7-44EA-9FFD-3966B712F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Adoption Information </a:t>
            </a:r>
          </a:p>
          <a:p>
            <a:r>
              <a:rPr lang="en-US" altLang="zh-CN" dirty="0"/>
              <a:t>Individual/Shelter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367583A-F350-4E86-AD38-022E2A39A348}"/>
              </a:ext>
            </a:extLst>
          </p:cNvPr>
          <p:cNvSpPr txBox="1"/>
          <p:nvPr/>
        </p:nvSpPr>
        <p:spPr>
          <a:xfrm>
            <a:off x="7571874" y="2234168"/>
            <a:ext cx="4122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Send &amp; Receive Requests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6CAA86-3B2A-4828-874A-58F99B87E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3" y="3382095"/>
            <a:ext cx="4953000" cy="311467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190DE2A-CB7A-40B3-9CD0-36B583072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1806" y="2552700"/>
            <a:ext cx="3133725" cy="4305300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DCF7E01-78DE-41E9-91E1-D8D6D32A2C40}"/>
              </a:ext>
            </a:extLst>
          </p:cNvPr>
          <p:cNvCxnSpPr/>
          <p:nvPr/>
        </p:nvCxnSpPr>
        <p:spPr>
          <a:xfrm flipH="1">
            <a:off x="4310743" y="2819400"/>
            <a:ext cx="925286" cy="562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9A7A7976-AFA5-49B3-9BC5-A155D3256C14}"/>
              </a:ext>
            </a:extLst>
          </p:cNvPr>
          <p:cNvSpPr txBox="1"/>
          <p:nvPr/>
        </p:nvSpPr>
        <p:spPr>
          <a:xfrm>
            <a:off x="5236030" y="2416629"/>
            <a:ext cx="23358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Uses Ajax call &amp; criteria query to query result and repopulate the table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117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116281-ECDF-45F7-9998-448D62B00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Case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0D5F19-6C66-4344-97DB-F7E03F3A8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383" y="2244271"/>
            <a:ext cx="8761412" cy="3416300"/>
          </a:xfrm>
        </p:spPr>
        <p:txBody>
          <a:bodyPr/>
          <a:lstStyle/>
          <a:p>
            <a:r>
              <a:rPr lang="en-US" altLang="zh-CN" dirty="0"/>
              <a:t>Homeless Animal Report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6374EA5-CA97-4B72-BB6F-94CC51348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39" y="3300035"/>
            <a:ext cx="4362450" cy="29241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FB9E6A0-779E-4405-A63D-966CBCF8FAB9}"/>
              </a:ext>
            </a:extLst>
          </p:cNvPr>
          <p:cNvSpPr txBox="1"/>
          <p:nvPr/>
        </p:nvSpPr>
        <p:spPr>
          <a:xfrm>
            <a:off x="846639" y="2710543"/>
            <a:ext cx="3507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User Side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97C1EFA-AC57-4468-8DB6-7C596E53D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373" y="2710543"/>
            <a:ext cx="5305425" cy="174307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23B06FD-3EED-49F0-A8F1-DD2CEA3805AD}"/>
              </a:ext>
            </a:extLst>
          </p:cNvPr>
          <p:cNvSpPr txBox="1"/>
          <p:nvPr/>
        </p:nvSpPr>
        <p:spPr>
          <a:xfrm>
            <a:off x="5812971" y="2340429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Shelter side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2D4804F-3824-4091-A56C-218F67290B7D}"/>
              </a:ext>
            </a:extLst>
          </p:cNvPr>
          <p:cNvSpPr txBox="1"/>
          <p:nvPr/>
        </p:nvSpPr>
        <p:spPr>
          <a:xfrm>
            <a:off x="5921829" y="4453618"/>
            <a:ext cx="53054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Report priority is set automatically depending on report attributes</a:t>
            </a:r>
          </a:p>
          <a:p>
            <a:endParaRPr lang="en-US" altLang="zh-CN" dirty="0"/>
          </a:p>
          <a:p>
            <a:r>
              <a:rPr lang="en-US" altLang="zh-CN" dirty="0"/>
              <a:t>Rescue team can export all incomplete reports for printing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8459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B5A539-F62F-4B53-A55F-EB12A43A9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Case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89A35E-CB62-4C69-8A06-0A9669B5B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01" y="2233385"/>
            <a:ext cx="8761412" cy="3416300"/>
          </a:xfrm>
        </p:spPr>
        <p:txBody>
          <a:bodyPr/>
          <a:lstStyle/>
          <a:p>
            <a:r>
              <a:rPr lang="en-US" altLang="zh-CN" dirty="0"/>
              <a:t>Process Reports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BA1C2E8-6068-4764-93B2-2F6FBF849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326" y="2603500"/>
            <a:ext cx="4676775" cy="37814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116A86F-0ADE-42E6-8C9D-628DBA51D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26" y="3311297"/>
            <a:ext cx="2828925" cy="2085975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9F278BDA-2858-4291-8173-4842C16DD332}"/>
              </a:ext>
            </a:extLst>
          </p:cNvPr>
          <p:cNvCxnSpPr/>
          <p:nvPr/>
        </p:nvCxnSpPr>
        <p:spPr>
          <a:xfrm>
            <a:off x="3946051" y="3831771"/>
            <a:ext cx="29119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A8782FE0-1676-41DD-8C8D-F9F672E3899E}"/>
              </a:ext>
            </a:extLst>
          </p:cNvPr>
          <p:cNvSpPr txBox="1"/>
          <p:nvPr/>
        </p:nvSpPr>
        <p:spPr>
          <a:xfrm>
            <a:off x="3946051" y="4060371"/>
            <a:ext cx="2828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Option for employee to add a new animal to the list for adoption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2943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B5A539-F62F-4B53-A55F-EB12A43A9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Case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89A35E-CB62-4C69-8A06-0A9669B5B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01" y="2233385"/>
            <a:ext cx="8761412" cy="3416300"/>
          </a:xfrm>
        </p:spPr>
        <p:txBody>
          <a:bodyPr/>
          <a:lstStyle/>
          <a:p>
            <a:r>
              <a:rPr lang="en-US" altLang="zh-CN" dirty="0"/>
              <a:t>Google Map Implementation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6D6E0B0-F741-4169-AE42-46B80725F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65" y="2928971"/>
            <a:ext cx="6509373" cy="362422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ADC763C-7DE4-4A43-A281-15504EC35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0314" y="448465"/>
            <a:ext cx="6411686" cy="356984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A1494B7-7812-4EAC-82BF-8663C08AD53F}"/>
              </a:ext>
            </a:extLst>
          </p:cNvPr>
          <p:cNvSpPr txBox="1"/>
          <p:nvPr/>
        </p:nvSpPr>
        <p:spPr>
          <a:xfrm>
            <a:off x="7173686" y="4018305"/>
            <a:ext cx="4942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List&lt;Report/Adoption Info&gt;          JSON</a:t>
            </a:r>
            <a:endParaRPr lang="zh-CN" altLang="en-US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62BA3D5-401F-4995-A78D-90654A334459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10738756" y="4387637"/>
            <a:ext cx="408216" cy="577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020046CB-4E5E-4BDE-B41F-61E6EBAC5296}"/>
              </a:ext>
            </a:extLst>
          </p:cNvPr>
          <p:cNvCxnSpPr/>
          <p:nvPr/>
        </p:nvCxnSpPr>
        <p:spPr>
          <a:xfrm>
            <a:off x="10297886" y="4201886"/>
            <a:ext cx="5911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FECE7685-D841-4AA4-8E32-B932CF1D9786}"/>
              </a:ext>
            </a:extLst>
          </p:cNvPr>
          <p:cNvSpPr txBox="1"/>
          <p:nvPr/>
        </p:nvSpPr>
        <p:spPr>
          <a:xfrm>
            <a:off x="9636320" y="4965274"/>
            <a:ext cx="2204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Address/Location</a:t>
            </a:r>
            <a:endParaRPr lang="zh-CN" altLang="en-US" dirty="0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829A587E-5040-4B7B-84D4-3837329A5E4F}"/>
              </a:ext>
            </a:extLst>
          </p:cNvPr>
          <p:cNvCxnSpPr>
            <a:cxnSpLocks/>
          </p:cNvCxnSpPr>
          <p:nvPr/>
        </p:nvCxnSpPr>
        <p:spPr>
          <a:xfrm flipH="1">
            <a:off x="8334501" y="5161128"/>
            <a:ext cx="13018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8A262B4D-AAF9-4038-802A-AC5C0BBD89CF}"/>
              </a:ext>
            </a:extLst>
          </p:cNvPr>
          <p:cNvSpPr txBox="1"/>
          <p:nvPr/>
        </p:nvSpPr>
        <p:spPr>
          <a:xfrm>
            <a:off x="7255455" y="4987735"/>
            <a:ext cx="1384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Lat/</a:t>
            </a:r>
            <a:r>
              <a:rPr lang="en-US" altLang="zh-CN" dirty="0" err="1"/>
              <a:t>Lng</a:t>
            </a:r>
            <a:endParaRPr lang="zh-CN" altLang="en-US" dirty="0"/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E7B31423-AA87-4B59-A00E-95482574AAF9}"/>
              </a:ext>
            </a:extLst>
          </p:cNvPr>
          <p:cNvCxnSpPr>
            <a:cxnSpLocks/>
            <a:stCxn id="20" idx="2"/>
            <a:endCxn id="23" idx="0"/>
          </p:cNvCxnSpPr>
          <p:nvPr/>
        </p:nvCxnSpPr>
        <p:spPr>
          <a:xfrm>
            <a:off x="7947930" y="5357067"/>
            <a:ext cx="1495428" cy="460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6DF8A48B-664C-41D7-8C95-9E1E82F6E770}"/>
              </a:ext>
            </a:extLst>
          </p:cNvPr>
          <p:cNvSpPr txBox="1"/>
          <p:nvPr/>
        </p:nvSpPr>
        <p:spPr>
          <a:xfrm>
            <a:off x="7630886" y="5817463"/>
            <a:ext cx="3624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Markers on Map with JSON Attributes inside </a:t>
            </a:r>
            <a:r>
              <a:rPr lang="en-US" altLang="zh-CN" dirty="0" err="1"/>
              <a:t>InfoWindow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2C49AB9-4C33-4F3A-BF62-AF670D25CB29}"/>
              </a:ext>
            </a:extLst>
          </p:cNvPr>
          <p:cNvSpPr txBox="1"/>
          <p:nvPr/>
        </p:nvSpPr>
        <p:spPr>
          <a:xfrm>
            <a:off x="8334501" y="4705100"/>
            <a:ext cx="1374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GeoCode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07973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会议室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394</TotalTime>
  <Words>231</Words>
  <Application>Microsoft Office PowerPoint</Application>
  <PresentationFormat>宽屏</PresentationFormat>
  <Paragraphs>47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宋体</vt:lpstr>
      <vt:lpstr>Arial</vt:lpstr>
      <vt:lpstr>Century Gothic</vt:lpstr>
      <vt:lpstr>Wingdings 3</vt:lpstr>
      <vt:lpstr>离子会议室</vt:lpstr>
      <vt:lpstr>Pet Adoption  &amp; Homeless Animal Report Application</vt:lpstr>
      <vt:lpstr>Problem Statement</vt:lpstr>
      <vt:lpstr>Solution</vt:lpstr>
      <vt:lpstr>ER-Diagram</vt:lpstr>
      <vt:lpstr>Use Case</vt:lpstr>
      <vt:lpstr>Use Case</vt:lpstr>
      <vt:lpstr>Use Case</vt:lpstr>
      <vt:lpstr>Use Case</vt:lpstr>
      <vt:lpstr>Use Case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Health &amp; Adoption Management System</dc:title>
  <dc:creator>Yunan Shao</dc:creator>
  <cp:lastModifiedBy>Yunan Shao</cp:lastModifiedBy>
  <cp:revision>44</cp:revision>
  <dcterms:created xsi:type="dcterms:W3CDTF">2017-12-03T06:57:17Z</dcterms:created>
  <dcterms:modified xsi:type="dcterms:W3CDTF">2018-04-23T17:03:03Z</dcterms:modified>
</cp:coreProperties>
</file>

<file path=docProps/thumbnail.jpeg>
</file>